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8612380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63301103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ru-RU" sz="1000" b="0" i="0" u="none" strike="noStrike" dirty="0" smtClean="0">
                          <a:solidFill>
                            <a:srgbClr val="000000"/>
                          </a:solidFill>
                          <a:effectLst/>
                          <a:latin typeface="Times New Roman" pitchFamily="18" charset="0"/>
                          <a:cs typeface="Times New Roman" pitchFamily="18" charset="0"/>
                        </a:rPr>
                        <a:t>416</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dirty="0" smtClean="0">
                <a:latin typeface="Times New Roman"/>
                <a:ea typeface="Times New Roman"/>
              </a:rPr>
              <a:t>Аздаған </a:t>
            </a:r>
            <a:r>
              <a:rPr lang="kk-KZ" sz="1200" dirty="0">
                <a:latin typeface="Times New Roman"/>
                <a:ea typeface="Times New Roman"/>
              </a:rPr>
              <a:t>бұлтты, жауын-шашынсыз. </a:t>
            </a:r>
            <a:r>
              <a:rPr lang="kk-KZ" sz="1200" dirty="0" smtClean="0">
                <a:latin typeface="Times New Roman"/>
                <a:ea typeface="Times New Roman"/>
              </a:rPr>
              <a:t>Солтүстік-батыстан </a:t>
            </a:r>
            <a:r>
              <a:rPr lang="kk-KZ" sz="1200" dirty="0">
                <a:latin typeface="Times New Roman"/>
                <a:ea typeface="Times New Roman"/>
              </a:rPr>
              <a:t>жел соғады, </a:t>
            </a:r>
            <a:r>
              <a:rPr lang="kk-KZ" sz="1200" dirty="0" smtClean="0">
                <a:latin typeface="Times New Roman"/>
                <a:ea typeface="Times New Roman"/>
              </a:rPr>
              <a:t>күші </a:t>
            </a:r>
            <a:r>
              <a:rPr lang="kk-KZ" sz="1200" dirty="0" smtClean="0">
                <a:latin typeface="Times New Roman"/>
                <a:ea typeface="Times New Roman"/>
              </a:rPr>
              <a:t>түнде 2-7, күндіз 5-10 </a:t>
            </a:r>
            <a:r>
              <a:rPr lang="kk-KZ" sz="1200" dirty="0" smtClean="0">
                <a:latin typeface="Times New Roman"/>
                <a:ea typeface="Times New Roman"/>
              </a:rPr>
              <a:t>м/с</a:t>
            </a:r>
            <a:r>
              <a:rPr lang="kk-KZ" sz="1200" dirty="0">
                <a:latin typeface="Times New Roman"/>
                <a:ea typeface="Times New Roman"/>
              </a:rPr>
              <a:t>. Ауа температурасы түнде </a:t>
            </a:r>
            <a:r>
              <a:rPr lang="kk-KZ" sz="1200" dirty="0" smtClean="0">
                <a:latin typeface="Times New Roman"/>
                <a:ea typeface="Times New Roman"/>
              </a:rPr>
              <a:t>8</a:t>
            </a:r>
            <a:r>
              <a:rPr lang="kk-KZ" sz="1200" dirty="0" smtClean="0">
                <a:latin typeface="Times New Roman"/>
                <a:ea typeface="Times New Roman"/>
              </a:rPr>
              <a:t>-10, </a:t>
            </a:r>
            <a:r>
              <a:rPr lang="kk-KZ" sz="1200" dirty="0">
                <a:latin typeface="Times New Roman"/>
                <a:ea typeface="Times New Roman"/>
              </a:rPr>
              <a:t>күндіз </a:t>
            </a:r>
            <a:r>
              <a:rPr lang="kk-KZ" sz="1200" dirty="0" smtClean="0">
                <a:latin typeface="Times New Roman"/>
                <a:ea typeface="Times New Roman"/>
              </a:rPr>
              <a:t>22-24 </a:t>
            </a:r>
            <a:r>
              <a:rPr lang="kk-KZ" sz="1200" dirty="0">
                <a:latin typeface="Times New Roman"/>
                <a:ea typeface="Times New Roman"/>
              </a:rPr>
              <a:t>жылы.</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Б</a:t>
            </a:r>
            <a:r>
              <a:rPr lang="kk-KZ" sz="1200" kern="1400" dirty="0" smtClean="0">
                <a:solidFill>
                  <a:srgbClr val="000000"/>
                </a:solidFill>
                <a:latin typeface="Times New Roman"/>
                <a:ea typeface="Times New Roman"/>
              </a:rPr>
              <a:t>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жаңбыр. </a:t>
            </a:r>
            <a:r>
              <a:rPr lang="kk-KZ" sz="1200" kern="1400" dirty="0" smtClean="0">
                <a:solidFill>
                  <a:srgbClr val="000000"/>
                </a:solidFill>
                <a:latin typeface="Times New Roman"/>
                <a:ea typeface="Times New Roman"/>
              </a:rPr>
              <a:t>С</a:t>
            </a:r>
            <a:r>
              <a:rPr lang="kk-KZ" sz="1200" dirty="0" smtClean="0">
                <a:latin typeface="Times New Roman"/>
                <a:ea typeface="Times New Roman"/>
              </a:rPr>
              <a:t>олтүстік-батыстан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a:t>
            </a:r>
            <a:r>
              <a:rPr lang="kk-KZ" altLang="ru-RU" sz="1200">
                <a:solidFill>
                  <a:srgbClr val="000000"/>
                </a:solidFill>
                <a:latin typeface="Times New Roman" pitchFamily="18" charset="0"/>
                <a:cs typeface="Times New Roman" pitchFamily="18" charset="0"/>
              </a:rPr>
              <a:t>температурасы </a:t>
            </a:r>
            <a:r>
              <a:rPr lang="kk-KZ" altLang="ru-RU" sz="1200" smtClean="0">
                <a:solidFill>
                  <a:srgbClr val="000000"/>
                </a:solidFill>
                <a:latin typeface="Times New Roman" pitchFamily="18" charset="0"/>
                <a:cs typeface="Times New Roman" pitchFamily="18" charset="0"/>
              </a:rPr>
              <a:t>10-12</a:t>
            </a:r>
            <a:r>
              <a:rPr lang="kk-KZ" altLang="ru-RU" sz="120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7 </a:t>
            </a:r>
            <a:r>
              <a:rPr lang="ru-RU" sz="1200" b="1" dirty="0" err="1" smtClean="0">
                <a:solidFill>
                  <a:schemeClr val="tx1"/>
                </a:solidFill>
                <a:latin typeface="Times New Roman" panose="02020603050405020304" pitchFamily="18" charset="0"/>
                <a:cs typeface="Times New Roman" panose="02020603050405020304" pitchFamily="18" charset="0"/>
              </a:rPr>
              <a:t>мамыр</a:t>
            </a:r>
            <a:r>
              <a:rPr lang="ru-RU" sz="1200" b="1" dirty="0" smtClean="0">
                <a:solidFill>
                  <a:schemeClr val="tx1"/>
                </a:solidFill>
                <a:latin typeface="Times New Roman" panose="02020603050405020304" pitchFamily="18" charset="0"/>
                <a:cs typeface="Times New Roman" panose="02020603050405020304" pitchFamily="18" charset="0"/>
              </a:rPr>
              <a:t> т</a:t>
            </a:r>
            <a:r>
              <a:rPr lang="kk-KZ" sz="1200" b="1" dirty="0" smtClean="0">
                <a:solidFill>
                  <a:schemeClr val="tx1"/>
                </a:solidFill>
                <a:latin typeface="Times New Roman" panose="02020603050405020304" pitchFamily="18" charset="0"/>
                <a:cs typeface="Times New Roman" panose="02020603050405020304" pitchFamily="18" charset="0"/>
              </a:rPr>
              <a:t>ү</a:t>
            </a:r>
            <a:r>
              <a:rPr lang="ru-RU" sz="1200" b="1" dirty="0" err="1" smtClean="0">
                <a:solidFill>
                  <a:schemeClr val="tx1"/>
                </a:solidFill>
                <a:latin typeface="Times New Roman" panose="02020603050405020304" pitchFamily="18" charset="0"/>
                <a:cs typeface="Times New Roman" panose="02020603050405020304" pitchFamily="18" charset="0"/>
              </a:rPr>
              <a:t>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20630</TotalTime>
  <Words>584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3628</cp:revision>
  <cp:lastPrinted>2023-02-06T06:57:51Z</cp:lastPrinted>
  <dcterms:created xsi:type="dcterms:W3CDTF">2018-03-27T06:03:00Z</dcterms:created>
  <dcterms:modified xsi:type="dcterms:W3CDTF">2024-05-06T07:44:39Z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