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16222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 9-14 м/с. Температура воздуха ночью 4-6, днем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северо-западный 9-14 м/с. Температура воздуха ночью 6-8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6092059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31105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5168</cp:revision>
  <cp:lastPrinted>2021-11-30T05:55:24Z</cp:lastPrinted>
  <dcterms:created xsi:type="dcterms:W3CDTF">2018-03-27T06:03:00Z</dcterms:created>
  <dcterms:modified xsi:type="dcterms:W3CDTF">2024-05-06T06:40:22Z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