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81E462-30A9-4F7A-A665-7D4A888A671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996139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AC93-D46D-4F86-AAD2-DEE0711FDA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74B3A-7824-4991-8013-B2E80E23A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1110-2F32-48D2-8E35-3D14EA712E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1B864-FE77-44E6-8970-FCB2259D1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6A31-3E92-43CB-BE67-01479AE8C3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8B5A1-6224-4918-ACDC-B1A77610B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2C649-3309-48E8-8363-FEEECA20C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A5755-5CC8-4E2C-994F-0F2F94CD2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89F6F-138E-4415-9290-0AFC06CA2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F61E7-6437-4396-9DC3-22F5788884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6E01-66C5-4353-A6A1-3A8825095B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4A88A89-29B0-4146-9EC6-F7047CD1D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144" y="214981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08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783150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19439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4567</cp:revision>
  <cp:lastPrinted>2021-07-01T09:11:30Z</cp:lastPrinted>
  <dcterms:created xsi:type="dcterms:W3CDTF">2018-03-27T06:03:00Z</dcterms:created>
  <dcterms:modified xsi:type="dcterms:W3CDTF">2024-05-06T05:23:08Z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