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37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693718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07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07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дождь. Ветер 9-14 м/с. Температура воздуха ночью 6-8, днем 15-17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 по 08 ч. 08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4-6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766765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19268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3160</cp:revision>
  <cp:lastPrinted>2021-07-01T03:56:27Z</cp:lastPrinted>
  <dcterms:created xsi:type="dcterms:W3CDTF">2018-03-27T06:03:00Z</dcterms:created>
  <dcterms:modified xsi:type="dcterms:W3CDTF">2024-05-06T06:44:00Z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