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03346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8200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215884"/>
            <a:ext cx="4816057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 днем дождь, временами сильный дождь, гроза. Ветер северо-восточный 9-14 м/с. Температура воздуха ночью 11-13, днем 17-19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сильный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25842</TotalTime>
  <Words>536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3304</cp:revision>
  <cp:lastPrinted>2021-10-15T03:50:29Z</cp:lastPrinted>
  <dcterms:created xsi:type="dcterms:W3CDTF">2018-03-27T06:03:00Z</dcterms:created>
  <dcterms:modified xsi:type="dcterms:W3CDTF">2024-05-06T07:34:17Z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