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1956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5-7,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>
              <a:tabLst>
                <a:tab pos="8969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17179"/>
              </p:ext>
            </p:extLst>
          </p:nvPr>
        </p:nvGraphicFramePr>
        <p:xfrm>
          <a:off x="4953000" y="4149080"/>
          <a:ext cx="4643470" cy="21752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Буланбаева Д.М. 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18322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3565</cp:revision>
  <cp:lastPrinted>2021-07-01T03:56:27Z</cp:lastPrinted>
  <dcterms:created xsi:type="dcterms:W3CDTF">2018-03-27T06:03:00Z</dcterms:created>
  <dcterms:modified xsi:type="dcterms:W3CDTF">2024-05-06T08:41:28Z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