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781972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мамыр</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2-7, </a:t>
            </a:r>
            <a:r>
              <a:rPr lang="ru-RU" sz="1200" dirty="0" err="1" smtClean="0">
                <a:latin typeface="Times New Roman" pitchFamily="18" charset="0"/>
                <a:cs typeface="Times New Roman" pitchFamily="18" charset="0"/>
              </a:rPr>
              <a:t>кундіз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1-3 градус үсік,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5-7 градус жылы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3172115"/>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17522</TotalTime>
  <Words>528</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4289</cp:revision>
  <cp:lastPrinted>2021-07-01T07:38:07Z</cp:lastPrinted>
  <dcterms:created xsi:type="dcterms:W3CDTF">2018-03-27T06:03:00Z</dcterms:created>
  <dcterms:modified xsi:type="dcterms:W3CDTF">2024-05-05T11:10:13Z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