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кей уақыттарда жаңбыр, найзағай, дауыл болады. Солтүстік-батыстан оңлтүстік-шығысқа ауысатын жел соғады, күші 8-13, найзағай кезінде екпіні 15-20 м/с. Ауа температурасы түнде 9-11, күндіз 23-25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13699</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3222</cp:revision>
  <cp:lastPrinted>2021-07-01T03:56:27Z</cp:lastPrinted>
  <dcterms:created xsi:type="dcterms:W3CDTF">2018-03-27T06:03:00Z</dcterms:created>
  <dcterms:modified xsi:type="dcterms:W3CDTF">2024-05-05T07:44:49Z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