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69" d="100"/>
          <a:sy n="69" d="100"/>
        </p:scale>
        <p:origin x="-3324" y="-10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4889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м/с. Ауа температурасы түнде 3-5 градус, күндіз 17-19 градус жылы</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a:t>
            </a:r>
            <a:r>
              <a:rPr lang="kk-KZ" altLang="ru-RU" sz="1200" dirty="0" smtClean="0">
                <a:latin typeface="Times New Roman" panose="02020603050405020304" pitchFamily="18" charset="0"/>
                <a:cs typeface="Times New Roman" panose="02020603050405020304" pitchFamily="18" charset="0"/>
              </a:rPr>
              <a:t>-шығыстан, шығыстан жел соғады, </a:t>
            </a:r>
            <a:r>
              <a:rPr lang="kk-KZ" sz="1200" dirty="0" smtClean="0">
                <a:latin typeface="Times New Roman" pitchFamily="18" charset="0"/>
                <a:cs typeface="Times New Roman" pitchFamily="18" charset="0"/>
                <a:sym typeface="+mn-ea"/>
              </a:rPr>
              <a:t>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         8-10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1497353"/>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18831</TotalTime>
  <Words>492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3571</cp:revision>
  <cp:lastPrinted>2021-07-01T07:38:07Z</cp:lastPrinted>
  <dcterms:created xsi:type="dcterms:W3CDTF">2018-03-27T06:03:00Z</dcterms:created>
  <dcterms:modified xsi:type="dcterms:W3CDTF">2024-05-05T08:17:00Z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