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3" d="100"/>
          <a:sy n="93" d="100"/>
        </p:scale>
        <p:origin x="384"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82360170"/>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126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05 мамыр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847207"/>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06 </a:t>
            </a:r>
            <a:r>
              <a:rPr lang="ru-RU" altLang="ru-RU" sz="1300" b="1" dirty="0" err="1">
                <a:latin typeface="Times New Roman" panose="02020603050405020304" pitchFamily="18" charset="0"/>
                <a:cs typeface="Times New Roman" panose="02020603050405020304" pitchFamily="18" charset="0"/>
              </a:rPr>
              <a:t>мамырға</a:t>
            </a:r>
            <a:endParaRPr lang="ru-RU" altLang="ru-RU" sz="1300" b="1" dirty="0">
              <a:latin typeface="Times New Roman" panose="02020603050405020304" pitchFamily="18" charset="0"/>
              <a:cs typeface="Times New Roman" panose="02020603050405020304" pitchFamily="18" charset="0"/>
            </a:endParaRP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05 </a:t>
            </a:r>
            <a:r>
              <a:rPr lang="ru-RU" sz="1000" b="1" dirty="0" err="1">
                <a:solidFill>
                  <a:srgbClr val="000000"/>
                </a:solidFill>
                <a:latin typeface="Times New Roman" panose="02020603050405020304" pitchFamily="18" charset="0"/>
                <a:cs typeface="Times New Roman" panose="02020603050405020304" pitchFamily="18" charset="0"/>
              </a:rPr>
              <a:t>мамыр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ы</a:t>
            </a:r>
            <a:r>
              <a:rPr lang="kk-KZ" sz="1000" b="1" dirty="0">
                <a:solidFill>
                  <a:srgbClr val="000000"/>
                </a:solidFill>
                <a:latin typeface="Times New Roman" panose="02020603050405020304" pitchFamily="18" charset="0"/>
                <a:cs typeface="Times New Roman" panose="02020603050405020304" pitchFamily="18" charset="0"/>
              </a:rPr>
              <a:t>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06 </a:t>
            </a:r>
            <a:r>
              <a:rPr lang="ru-RU" sz="1000" b="1" dirty="0" err="1">
                <a:solidFill>
                  <a:srgbClr val="000000"/>
                </a:solidFill>
                <a:latin typeface="Times New Roman" panose="02020603050405020304" pitchFamily="18" charset="0"/>
                <a:cs typeface="Times New Roman" panose="02020603050405020304" pitchFamily="18" charset="0"/>
              </a:rPr>
              <a:t>мамыр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ы</a:t>
            </a:r>
            <a:r>
              <a:rPr lang="kk-KZ" sz="1000" b="1" dirty="0">
                <a:solidFill>
                  <a:srgbClr val="000000"/>
                </a:solidFill>
                <a:latin typeface="Times New Roman" panose="02020603050405020304" pitchFamily="18" charset="0"/>
                <a:cs typeface="Times New Roman" panose="02020603050405020304" pitchFamily="18" charset="0"/>
              </a:rPr>
              <a:t>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solidFill>
                  <a:prstClr val="black"/>
                </a:solidFill>
                <a:latin typeface="Times New Roman" pitchFamily="18" charset="0"/>
                <a:cs typeface="Times New Roman" pitchFamily="18" charset="0"/>
              </a:rPr>
              <a:t>жауын-шашынсыз</a:t>
            </a:r>
            <a:r>
              <a:rPr lang="kk-KZ" sz="1300" dirty="0">
                <a:effectLst/>
                <a:latin typeface="Times New Roman" panose="02020603050405020304" pitchFamily="18" charset="0"/>
                <a:ea typeface="Calibri" panose="020F0502020204030204" pitchFamily="34" charset="0"/>
              </a:rPr>
              <a:t>. Жел 6-11 м/с. Ауа температурасы түнде 0-2, күндіз 13-15 жылы</a:t>
            </a:r>
            <a:r>
              <a:rPr lang="kk-KZ"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07 мамырға</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06 </a:t>
            </a:r>
            <a:r>
              <a:rPr lang="ru-RU" sz="1000" b="1" dirty="0" err="1">
                <a:solidFill>
                  <a:srgbClr val="000000"/>
                </a:solidFill>
                <a:latin typeface="Times New Roman" panose="02020603050405020304" pitchFamily="18" charset="0"/>
                <a:cs typeface="Times New Roman" panose="02020603050405020304" pitchFamily="18" charset="0"/>
              </a:rPr>
              <a:t>мамыр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ы</a:t>
            </a:r>
            <a:r>
              <a:rPr lang="kk-KZ" sz="1000" b="1" dirty="0">
                <a:solidFill>
                  <a:srgbClr val="000000"/>
                </a:solidFill>
                <a:latin typeface="Times New Roman" panose="02020603050405020304" pitchFamily="18" charset="0"/>
                <a:cs typeface="Times New Roman" panose="02020603050405020304" pitchFamily="18" charset="0"/>
              </a:rPr>
              <a:t>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07 </a:t>
            </a:r>
            <a:r>
              <a:rPr lang="ru-RU" sz="1000" b="1" dirty="0" err="1">
                <a:solidFill>
                  <a:srgbClr val="000000"/>
                </a:solidFill>
                <a:latin typeface="Times New Roman" panose="02020603050405020304" pitchFamily="18" charset="0"/>
                <a:cs typeface="Times New Roman" panose="02020603050405020304" pitchFamily="18" charset="0"/>
              </a:rPr>
              <a:t>мамыр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ы</a:t>
            </a:r>
            <a:r>
              <a:rPr lang="kk-KZ" sz="1000" b="1" dirty="0">
                <a:solidFill>
                  <a:srgbClr val="000000"/>
                </a:solidFill>
                <a:latin typeface="Times New Roman" panose="02020603050405020304" pitchFamily="18" charset="0"/>
                <a:cs typeface="Times New Roman" panose="02020603050405020304" pitchFamily="18" charset="0"/>
              </a:rPr>
              <a:t>ң </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жауын-шашынсыз. </a:t>
            </a:r>
            <a:r>
              <a:rPr lang="ru-RU" sz="1300" dirty="0">
                <a:solidFill>
                  <a:prstClr val="black"/>
                </a:solidFill>
                <a:latin typeface="Times New Roman" pitchFamily="18" charset="0"/>
                <a:cs typeface="Times New Roman" pitchFamily="18" charset="0"/>
              </a:rPr>
              <a:t>Жел 5-10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6-8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62345387"/>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0.553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0.351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506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3527" y="366323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05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 </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16429</TotalTime>
  <Words>566</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3093</cp:revision>
  <cp:lastPrinted>2021-07-01T07:38:07Z</cp:lastPrinted>
  <dcterms:created xsi:type="dcterms:W3CDTF">2018-03-27T06:03:00Z</dcterms:created>
  <dcterms:modified xsi:type="dcterms:W3CDTF">2024-05-05T07:35:37Z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