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1017836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05373822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852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0.296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мамырға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06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07 мамырға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14696</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3114</cp:revision>
  <cp:lastPrinted>2021-07-01T07:38:07Z</cp:lastPrinted>
  <dcterms:created xsi:type="dcterms:W3CDTF">2018-03-27T06:03:00Z</dcterms:created>
  <dcterms:modified xsi:type="dcterms:W3CDTF">2024-05-05T07:30:32Z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