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2" d="100"/>
          <a:sy n="92" d="100"/>
        </p:scale>
        <p:origin x="-76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63360423"/>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91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мамырға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smtClean="0">
                <a:latin typeface="Times New Roman" pitchFamily="18" charset="0"/>
                <a:cs typeface="Times New Roman" pitchFamily="18" charset="0"/>
              </a:rPr>
              <a:t>9-14, күндіз </a:t>
            </a:r>
            <a:r>
              <a:rPr lang="kk-KZ" sz="1200" dirty="0" smtClean="0">
                <a:latin typeface="Times New Roman" pitchFamily="18" charset="0"/>
                <a:cs typeface="Times New Roman" pitchFamily="18" charset="0"/>
              </a:rPr>
              <a:t>екпіні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 градус үсік,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мамырға </a:t>
            </a:r>
            <a:r>
              <a:rPr lang="kk-KZ" sz="1200" b="1" dirty="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мамырға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a:t>
            </a:r>
            <a:r>
              <a:rPr lang="kk-KZ" sz="1200" dirty="0">
                <a:latin typeface="Times New Roman" pitchFamily="18" charset="0"/>
                <a:cs typeface="Times New Roman" pitchFamily="18" charset="0"/>
              </a:rPr>
              <a:t>, екпіні 15-20 м/с. Ауа температурасы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07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14978</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4601</cp:revision>
  <cp:lastPrinted>2021-07-01T03:56:27Z</cp:lastPrinted>
  <dcterms:created xsi:type="dcterms:W3CDTF">2018-03-27T06:03:00Z</dcterms:created>
  <dcterms:modified xsi:type="dcterms:W3CDTF">2024-05-05T07:12:51Z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