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0" d="100"/>
          <a:sy n="120" d="100"/>
        </p:scale>
        <p:origin x="-181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469748881"/>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126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552673121"/>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0,513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122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a:t>
                      </a:r>
                      <a:r>
                        <a:rPr lang="en-US" sz="1000" b="0" i="0" u="none" strike="noStrike" dirty="0" smtClean="0">
                          <a:solidFill>
                            <a:srgbClr val="000000"/>
                          </a:solidFill>
                          <a:effectLst/>
                          <a:latin typeface="Times New Roman" pitchFamily="18" charset="0"/>
                          <a:cs typeface="Times New Roman" pitchFamily="18" charset="0"/>
                        </a:rPr>
                        <a:t>4</a:t>
                      </a:r>
                      <a:r>
                        <a:rPr lang="kk-KZ" sz="1000" b="0" i="0" u="none" strike="noStrike" dirty="0" smtClean="0">
                          <a:solidFill>
                            <a:srgbClr val="000000"/>
                          </a:solidFill>
                          <a:effectLst/>
                          <a:latin typeface="Times New Roman" pitchFamily="18" charset="0"/>
                          <a:cs typeface="Times New Roman" pitchFamily="18" charset="0"/>
                        </a:rPr>
                        <a:t>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a:t>
                      </a:r>
                      <a:r>
                        <a:rPr lang="ru-RU" sz="1000" b="0" i="0" u="none" strike="noStrike" dirty="0" smtClean="0">
                          <a:solidFill>
                            <a:srgbClr val="000000"/>
                          </a:solidFill>
                          <a:effectLst/>
                          <a:latin typeface="Times New Roman" pitchFamily="18" charset="0"/>
                          <a:cs typeface="Times New Roman" pitchFamily="18" charset="0"/>
                        </a:rPr>
                        <a:t>411</a:t>
                      </a:r>
                      <a:endParaRPr lang="kk-KZ" sz="1000" b="0" i="0" u="none" strike="noStrike" dirty="0" smtClean="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,682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0,518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0,046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557975"/>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05 </a:t>
            </a:r>
            <a:r>
              <a:rPr lang="kk-KZ" altLang="ru-RU" sz="1200" b="1" dirty="0" smtClean="0">
                <a:latin typeface="Times New Roman" pitchFamily="18" charset="0"/>
                <a:cs typeface="Times New Roman" pitchFamily="18" charset="0"/>
              </a:rPr>
              <a:t>мамыр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53000" y="131763"/>
            <a:ext cx="4668838" cy="2308324"/>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06 </a:t>
            </a:r>
            <a:r>
              <a:rPr lang="ru-RU" altLang="ru-RU" sz="1200" b="1" dirty="0" err="1" smtClean="0">
                <a:latin typeface="Times New Roman" pitchFamily="18" charset="0"/>
                <a:cs typeface="Times New Roman" pitchFamily="18" charset="0"/>
              </a:rPr>
              <a:t>мамыр</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05 </a:t>
            </a:r>
            <a:r>
              <a:rPr lang="kk-KZ" altLang="ru-RU" sz="1200" b="1" dirty="0" smtClean="0">
                <a:latin typeface="Times New Roman" pitchFamily="18" charset="0"/>
                <a:cs typeface="Times New Roman" pitchFamily="18" charset="0"/>
              </a:rPr>
              <a:t>мамыр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06 </a:t>
            </a:r>
            <a:r>
              <a:rPr lang="ru-RU" altLang="ru-RU" sz="1200" b="1" dirty="0" smtClean="0">
                <a:latin typeface="Times New Roman" pitchFamily="18" charset="0"/>
                <a:cs typeface="Times New Roman" pitchFamily="18" charset="0"/>
              </a:rPr>
              <a:t>мамы</a:t>
            </a:r>
            <a:r>
              <a:rPr lang="kk-KZ" altLang="ru-RU" sz="1200" b="1" dirty="0" smtClean="0">
                <a:latin typeface="Times New Roman" pitchFamily="18" charset="0"/>
                <a:cs typeface="Times New Roman" pitchFamily="18" charset="0"/>
              </a:rPr>
              <a:t>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dirty="0" smtClean="0">
                <a:latin typeface="Times New Roman"/>
                <a:ea typeface="Times New Roman"/>
              </a:rPr>
              <a:t>Аздаған </a:t>
            </a:r>
            <a:r>
              <a:rPr lang="kk-KZ" sz="1200" dirty="0">
                <a:latin typeface="Times New Roman"/>
                <a:ea typeface="Times New Roman"/>
              </a:rPr>
              <a:t>бұлтты, жауын-шашынсыз. </a:t>
            </a:r>
            <a:r>
              <a:rPr lang="kk-KZ" sz="1200" dirty="0" smtClean="0">
                <a:latin typeface="Times New Roman"/>
                <a:ea typeface="Times New Roman"/>
              </a:rPr>
              <a:t>Солтүстік-шығыстан солтүстік-батысқа ауысып </a:t>
            </a:r>
            <a:r>
              <a:rPr lang="kk-KZ" sz="1200" dirty="0">
                <a:latin typeface="Times New Roman"/>
                <a:ea typeface="Times New Roman"/>
              </a:rPr>
              <a:t>жел соғады, </a:t>
            </a:r>
            <a:r>
              <a:rPr lang="kk-KZ" sz="1200" dirty="0" smtClean="0">
                <a:latin typeface="Times New Roman"/>
                <a:ea typeface="Times New Roman"/>
              </a:rPr>
              <a:t>күші </a:t>
            </a:r>
            <a:r>
              <a:rPr lang="kk-KZ" sz="1200" dirty="0" smtClean="0">
                <a:latin typeface="Times New Roman"/>
                <a:ea typeface="Times New Roman"/>
              </a:rPr>
              <a:t>2-7 </a:t>
            </a:r>
            <a:r>
              <a:rPr lang="kk-KZ" sz="1200" dirty="0" smtClean="0">
                <a:latin typeface="Times New Roman"/>
                <a:ea typeface="Times New Roman"/>
              </a:rPr>
              <a:t>м/с</a:t>
            </a:r>
            <a:r>
              <a:rPr lang="kk-KZ" sz="1200" dirty="0">
                <a:latin typeface="Times New Roman"/>
                <a:ea typeface="Times New Roman"/>
              </a:rPr>
              <a:t>. Ауа температурасы түнде </a:t>
            </a:r>
            <a:r>
              <a:rPr lang="kk-KZ" sz="1200" dirty="0" smtClean="0">
                <a:latin typeface="Times New Roman"/>
                <a:ea typeface="Times New Roman"/>
              </a:rPr>
              <a:t>6-8, </a:t>
            </a:r>
            <a:r>
              <a:rPr lang="kk-KZ" sz="1200" dirty="0">
                <a:latin typeface="Times New Roman"/>
                <a:ea typeface="Times New Roman"/>
              </a:rPr>
              <a:t>күндіз </a:t>
            </a:r>
            <a:r>
              <a:rPr lang="kk-KZ" sz="1200" dirty="0" smtClean="0">
                <a:latin typeface="Times New Roman"/>
                <a:ea typeface="Times New Roman"/>
              </a:rPr>
              <a:t>20</a:t>
            </a:r>
            <a:r>
              <a:rPr lang="kk-KZ" sz="1200" dirty="0" smtClean="0">
                <a:latin typeface="Times New Roman"/>
                <a:ea typeface="Times New Roman"/>
              </a:rPr>
              <a:t>-22 </a:t>
            </a:r>
            <a:r>
              <a:rPr lang="kk-KZ" sz="1200" dirty="0">
                <a:latin typeface="Times New Roman"/>
                <a:ea typeface="Times New Roman"/>
              </a:rPr>
              <a:t>жылы.</a:t>
            </a:r>
            <a:endParaRPr lang="ru-RU" altLang="ru-RU" sz="1200" b="1" dirty="0" smtClean="0">
              <a:latin typeface="Times New Roman" pitchFamily="18" charset="0"/>
              <a:cs typeface="Times New Roman" pitchFamily="18" charset="0"/>
            </a:endParaRPr>
          </a:p>
          <a:p>
            <a:pPr algn="ctr">
              <a:buFont typeface="Arial" pitchFamily="34" charset="0"/>
              <a:buNone/>
            </a:pP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06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07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Аздаған </a:t>
            </a:r>
            <a:r>
              <a:rPr lang="kk-KZ" sz="1200" kern="1400" dirty="0">
                <a:solidFill>
                  <a:srgbClr val="000000"/>
                </a:solidFill>
                <a:latin typeface="Times New Roman"/>
                <a:ea typeface="Times New Roman"/>
              </a:rPr>
              <a:t>бұлтты, </a:t>
            </a:r>
            <a:r>
              <a:rPr lang="kk-KZ" sz="1200" kern="1400" dirty="0" smtClean="0">
                <a:solidFill>
                  <a:srgbClr val="000000"/>
                </a:solidFill>
                <a:latin typeface="Times New Roman"/>
                <a:ea typeface="Times New Roman"/>
              </a:rPr>
              <a:t>жауын-шашынсыз. </a:t>
            </a:r>
            <a:r>
              <a:rPr lang="kk-KZ" sz="1200" kern="1400" dirty="0" smtClean="0">
                <a:solidFill>
                  <a:srgbClr val="000000"/>
                </a:solidFill>
                <a:latin typeface="Times New Roman"/>
                <a:ea typeface="Times New Roman"/>
              </a:rPr>
              <a:t>С</a:t>
            </a:r>
            <a:r>
              <a:rPr lang="kk-KZ" sz="1200" dirty="0" smtClean="0">
                <a:latin typeface="Times New Roman"/>
                <a:ea typeface="Times New Roman"/>
              </a:rPr>
              <a:t>олтүстік-батыстан</a:t>
            </a:r>
            <a:r>
              <a:rPr lang="kk-KZ" sz="1200" kern="1400" dirty="0" smtClean="0">
                <a:solidFill>
                  <a:srgbClr val="000000"/>
                </a:solidFill>
                <a:latin typeface="Times New Roman"/>
                <a:ea typeface="Times New Roman"/>
              </a:rPr>
              <a:t> </a:t>
            </a:r>
            <a:r>
              <a:rPr lang="kk-KZ" altLang="ru-RU" sz="1200" dirty="0" smtClean="0">
                <a:solidFill>
                  <a:srgbClr val="000000"/>
                </a:solidFill>
                <a:latin typeface="Times New Roman" pitchFamily="18" charset="0"/>
                <a:cs typeface="Times New Roman" pitchFamily="18" charset="0"/>
              </a:rPr>
              <a:t>жел </a:t>
            </a:r>
            <a:r>
              <a:rPr lang="kk-KZ" altLang="ru-RU" sz="1200" dirty="0">
                <a:solidFill>
                  <a:srgbClr val="000000"/>
                </a:solidFill>
                <a:latin typeface="Times New Roman" pitchFamily="18" charset="0"/>
                <a:cs typeface="Times New Roman" pitchFamily="18" charset="0"/>
              </a:rPr>
              <a:t>соғады, күші </a:t>
            </a:r>
            <a:r>
              <a:rPr lang="kk-KZ" altLang="ru-RU" sz="1200" dirty="0" smtClean="0">
                <a:solidFill>
                  <a:srgbClr val="000000"/>
                </a:solidFill>
                <a:latin typeface="Times New Roman" pitchFamily="18" charset="0"/>
                <a:cs typeface="Times New Roman" pitchFamily="18" charset="0"/>
              </a:rPr>
              <a:t>2-7 </a:t>
            </a:r>
            <a:r>
              <a:rPr lang="kk-KZ" altLang="ru-RU" sz="1200" dirty="0" smtClean="0">
                <a:solidFill>
                  <a:srgbClr val="000000"/>
                </a:solidFill>
                <a:latin typeface="Times New Roman" pitchFamily="18" charset="0"/>
                <a:cs typeface="Times New Roman" pitchFamily="18" charset="0"/>
              </a:rPr>
              <a:t>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8-10 </a:t>
            </a:r>
            <a:r>
              <a:rPr lang="kk-KZ" altLang="ru-RU" sz="1200" dirty="0" smtClean="0">
                <a:solidFill>
                  <a:srgbClr val="000000"/>
                </a:solidFill>
                <a:latin typeface="Times New Roman" pitchFamily="18" charset="0"/>
                <a:cs typeface="Times New Roman" pitchFamily="18" charset="0"/>
              </a:rPr>
              <a:t>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289300"/>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7912" y="2458303"/>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Капанова</a:t>
            </a:r>
            <a:r>
              <a:rPr lang="ru-RU" altLang="ru-RU" sz="1200" b="1" i="1" smtClean="0">
                <a:solidFill>
                  <a:srgbClr val="000000"/>
                </a:solidFill>
                <a:latin typeface="Times New Roman" pitchFamily="18" charset="0"/>
                <a:cs typeface="Times New Roman" pitchFamily="18" charset="0"/>
              </a:rPr>
              <a:t> К.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20623</TotalTime>
  <Words>580</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3626</cp:revision>
  <cp:lastPrinted>2023-02-06T06:57:51Z</cp:lastPrinted>
  <dcterms:created xsi:type="dcterms:W3CDTF">2018-03-27T06:03:00Z</dcterms:created>
  <dcterms:modified xsi:type="dcterms:W3CDTF">2024-05-05T07:11:55Z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