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63260665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ночью дождь. Ветер западный 7-12 м/с. Температура воздуха ночью 2-4,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11-13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07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06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без осадков. Ветер юго-восточный 9-14 м/с. Температура воздуха ночью 3-5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234175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мая, ночью 07 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Седелёва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31100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5165</cp:revision>
  <cp:lastPrinted>2021-11-30T05:55:24Z</cp:lastPrinted>
  <dcterms:created xsi:type="dcterms:W3CDTF">2018-03-27T06:03:00Z</dcterms:created>
  <dcterms:modified xsi:type="dcterms:W3CDTF">2024-05-05T06:54:38Z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