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181E462-30A9-4F7A-A665-7D4A888A671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AC93-D46D-4F86-AAD2-DEE0711FDA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A74B3A-7824-4991-8013-B2E80E23A1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E91110-2F32-48D2-8E35-3D14EA712E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1B864-FE77-44E6-8970-FCB2259D11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96A31-3E92-43CB-BE67-01479AE8C3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8B5A1-6224-4918-ACDC-B1A77610B3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62C649-3309-48E8-8363-FEEECA20CE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A5755-5CC8-4E2C-994F-0F2F94CD2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89F6F-138E-4415-9290-0AFC06CA2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F61E7-6437-4396-9DC3-22F5788884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2B6E01-66C5-4353-A6A1-3A8825095B8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4A88A89-29B0-4146-9EC6-F7047CD1D5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126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05  мая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06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05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06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облачность, дождь, ночью временами сильный. Временами гроза, град. Ветер западный 3-8, при грозе порывы 15-20 м/с. Температура воздуха ночью 13-15, днем 18-20 тепла. </a:t>
            </a:r>
            <a:endParaRPr lang="ru-RU" sz="1000" dirty="0">
              <a:solidFill>
                <a:schemeClr val="tx1"/>
              </a:solidFill>
            </a:endParaRPr>
          </a:p>
          <a:p>
            <a:pPr algn="just"/>
            <a:endParaRPr lang="ru-RU" sz="1000" dirty="0"/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07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06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07 мая</a:t>
            </a:r>
          </a:p>
          <a:p>
            <a:pPr algn="just"/>
            <a:r>
              <a:rPr lang="ru-RU" sz="10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0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000" dirty="0">
                <a:solidFill>
                  <a:schemeClr val="tx1"/>
                </a:solidFill>
              </a:rPr>
              <a:t>Ветер </a:t>
            </a:r>
            <a:r>
              <a:rPr lang="ru-RU" sz="10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0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000" dirty="0" smtClean="0">
                <a:solidFill>
                  <a:schemeClr val="tx1"/>
                </a:solidFill>
              </a:rPr>
              <a:t>11-13 </a:t>
            </a:r>
            <a:r>
              <a:rPr lang="ru-RU" sz="10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06 мая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07 мая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05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4527427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19426</TotalTime>
  <Words>781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4563</cp:revision>
  <cp:lastPrinted>2021-07-01T09:11:30Z</cp:lastPrinted>
  <dcterms:created xsi:type="dcterms:W3CDTF">2018-03-27T06:03:00Z</dcterms:created>
  <dcterms:modified xsi:type="dcterms:W3CDTF">2024-05-05T06:51:18Z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