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957645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194219"/>
              </p:ext>
            </p:extLst>
          </p:nvPr>
        </p:nvGraphicFramePr>
        <p:xfrm>
          <a:off x="4989512" y="4393086"/>
          <a:ext cx="4747702" cy="19615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7607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949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285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6176"/>
            <a:ext cx="4759889" cy="241604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дождь.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юго-западный, западный 9-14, днем порывы 18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</a:p>
          <a:p>
            <a:pPr algn="ctr">
              <a:spcBef>
                <a:spcPts val="0"/>
              </a:spcBef>
              <a:spcAft>
                <a:spcPts val="80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9-14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4-6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lvl="0" indent="144000" algn="just">
              <a:spcBef>
                <a:spcPts val="0"/>
              </a:spcBef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25095</TotalTime>
  <Words>596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4524</cp:revision>
  <cp:lastPrinted>2021-07-01T03:56:27Z</cp:lastPrinted>
  <dcterms:created xsi:type="dcterms:W3CDTF">2018-03-27T06:03:00Z</dcterms:created>
  <dcterms:modified xsi:type="dcterms:W3CDTF">2024-05-05T07:03:14Z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