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5" d="100"/>
          <a:sy n="75" d="100"/>
        </p:scale>
        <p:origin x="-210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8347402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№126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 мая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kk-KZ" sz="1200" dirty="0"/>
              <a:t> </a:t>
            </a:r>
            <a:endParaRPr lang="kk-KZ" sz="1200" dirty="0" smtClean="0"/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ночью 0-2 тепла, на поверхности почвы заморозки 2 градуса, днем 12-14 тепла.</a:t>
            </a:r>
          </a:p>
          <a:p>
            <a:pPr lvl="0"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мая 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07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северо-западный, 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4-6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671262"/>
              </p:ext>
            </p:extLst>
          </p:nvPr>
        </p:nvGraphicFramePr>
        <p:xfrm>
          <a:off x="4953000" y="4149080"/>
          <a:ext cx="4643470" cy="21980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1857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 Буланбаева Д.М. 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18320</TotalTime>
  <Words>607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3561</cp:revision>
  <cp:lastPrinted>2021-07-01T03:56:27Z</cp:lastPrinted>
  <dcterms:created xsi:type="dcterms:W3CDTF">2018-03-27T06:03:00Z</dcterms:created>
  <dcterms:modified xsi:type="dcterms:W3CDTF">2024-05-05T08:11:43Z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