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 varScale="1">
        <p:scale>
          <a:sx n="75" d="100"/>
          <a:sy n="75" d="100"/>
        </p:scale>
        <p:origin x="-210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2040173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мая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04330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мая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мая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9-14,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порывы 15-20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just"/>
            <a:endParaRPr lang="ru-RU" sz="1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06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07 мая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северо-западный, западный 9-14 м/с,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порывы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15-20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мая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8236581"/>
              </p:ext>
            </p:extLst>
          </p:nvPr>
        </p:nvGraphicFramePr>
        <p:xfrm>
          <a:off x="5003168" y="4005064"/>
          <a:ext cx="4716137" cy="13681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8295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./Кириллова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18969</TotalTime>
  <Words>596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3563</cp:revision>
  <cp:lastPrinted>2021-07-01T03:56:27Z</cp:lastPrinted>
  <dcterms:created xsi:type="dcterms:W3CDTF">2018-03-27T06:03:00Z</dcterms:created>
  <dcterms:modified xsi:type="dcterms:W3CDTF">2024-05-05T08:15:16Z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