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5" d="100"/>
          <a:sy n="75" d="100"/>
        </p:scale>
        <p:origin x="-21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63950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5888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algn="just"/>
            <a:r>
              <a:rPr lang="ru-RU" sz="12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3-5,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с 20 ч. 06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07 мая 2024 г. 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северо-восточный, восточный 9-14 м/с. 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8-10 тепла.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302982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8589143"/>
              </p:ext>
            </p:extLst>
          </p:nvPr>
        </p:nvGraphicFramePr>
        <p:xfrm>
          <a:off x="5097016" y="4299341"/>
          <a:ext cx="4687289" cy="1001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18918</TotalTime>
  <Words>540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3553</cp:revision>
  <cp:lastPrinted>2021-07-01T03:56:27Z</cp:lastPrinted>
  <dcterms:created xsi:type="dcterms:W3CDTF">2018-03-27T06:03:00Z</dcterms:created>
  <dcterms:modified xsi:type="dcterms:W3CDTF">2024-05-05T08:19:46Z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