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5179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5973895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126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9727" y="203782"/>
            <a:ext cx="471490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06 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</a:t>
            </a:r>
            <a:endParaRPr lang="kk-KZ" alt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05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06 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Мало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с переходом на юго-западный 2-7, днем порывы 12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заморозки 1-3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градуса,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15-17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07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06 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1-6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5-7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мая 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00189183"/>
              </p:ext>
            </p:extLst>
          </p:nvPr>
        </p:nvGraphicFramePr>
        <p:xfrm>
          <a:off x="5051078" y="4034682"/>
          <a:ext cx="4590109" cy="23322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1797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8119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0,083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0,301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1402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8621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4,188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286814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06 </a:t>
            </a: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мая,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07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 2024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высокий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66455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238752" y="61436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Тарасенко Л.И./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Картпанбетов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Д.Г.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35636</TotalTime>
  <Words>603</Words>
  <Application>Microsoft Office PowerPoint</Application>
  <PresentationFormat>Лист A4 (210x297 мм)</PresentationFormat>
  <Paragraphs>94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4381</cp:revision>
  <cp:lastPrinted>2021-02-03T11:37:00Z</cp:lastPrinted>
  <dcterms:created xsi:type="dcterms:W3CDTF">2018-03-27T06:03:00Z</dcterms:created>
  <dcterms:modified xsi:type="dcterms:W3CDTF">2024-05-05T11:07:59Z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