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49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76872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21480585"/>
              </p:ext>
            </p:extLst>
          </p:nvPr>
        </p:nvGraphicFramePr>
        <p:xfrm>
          <a:off x="5025008" y="4077072"/>
          <a:ext cx="4693124" cy="2389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046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0,00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15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14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0,03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738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454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62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91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0,5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58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0,01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90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9"/>
            <a:ext cx="4759800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9-14, днем порывы 15-20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заморозки 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градуса, днем 13-15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9-14, порывы 15-20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latin typeface="Times New Roman" pitchFamily="18" charset="0"/>
                <a:cs typeface="Times New Roman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16261</TotalTime>
  <Words>593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4812</cp:revision>
  <cp:lastPrinted>2021-07-01T03:56:27Z</cp:lastPrinted>
  <dcterms:created xsi:type="dcterms:W3CDTF">2018-03-27T06:03:00Z</dcterms:created>
  <dcterms:modified xsi:type="dcterms:W3CDTF">2024-05-05T07:12:59Z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