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522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018566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06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06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6-11 м/с. Температура воздуха 0-2, днем 13-15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 по 08 ч. 07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1174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19262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3159</cp:revision>
  <cp:lastPrinted>2021-07-01T03:56:27Z</cp:lastPrinted>
  <dcterms:created xsi:type="dcterms:W3CDTF">2018-03-27T06:03:00Z</dcterms:created>
  <dcterms:modified xsi:type="dcterms:W3CDTF">2024-05-05T07:35:40Z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