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шквал. Ветер северо-западный с переходом на юго-восточный 8-13, при грозе порывы 15-20 м/с. Температура воздуха ночью 9-11, днем 23-25 тепла.</a:t>
            </a: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13556</TotalTime>
  <Words>626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3092</cp:revision>
  <cp:lastPrinted>2021-07-01T03:56:27Z</cp:lastPrinted>
  <dcterms:created xsi:type="dcterms:W3CDTF">2018-03-27T06:03:00Z</dcterms:created>
  <dcterms:modified xsi:type="dcterms:W3CDTF">2024-05-05T07:44:22Z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