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17930234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21655222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0.296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344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мая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9388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туман.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9-11,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восточный 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Бақытжан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Н.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14090</TotalTime>
  <Words>586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3027</cp:revision>
  <cp:lastPrinted>2021-07-01T03:56:27Z</cp:lastPrinted>
  <dcterms:created xsi:type="dcterms:W3CDTF">2018-03-27T06:03:00Z</dcterms:created>
  <dcterms:modified xsi:type="dcterms:W3CDTF">2024-05-05T07:30:51Z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