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21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923977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9-14 м/с. Температура воздуха ночью 0-2 тепла, на поверхности почвы заморозки 2 градуса, днем 12-14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498176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19880</TotalTime>
  <Words>652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3647</cp:revision>
  <cp:lastPrinted>2021-07-01T03:56:27Z</cp:lastPrinted>
  <dcterms:created xsi:type="dcterms:W3CDTF">2018-03-27T06:03:00Z</dcterms:created>
  <dcterms:modified xsi:type="dcterms:W3CDTF">2024-05-05T08:10:19Z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