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5501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5964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дождь, гроза.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северо-восточный,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м/с. Температура воздуха ночью 12-14, днем 20-22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-15 жылы.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25841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3302</cp:revision>
  <cp:lastPrinted>2021-10-15T03:50:29Z</cp:lastPrinted>
  <dcterms:created xsi:type="dcterms:W3CDTF">2018-03-27T06:03:00Z</dcterms:created>
  <dcterms:modified xsi:type="dcterms:W3CDTF">2024-05-05T07:22:27Z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