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26"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7353249"/>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125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a:t>
                      </a:r>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87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3</a:t>
                      </a:r>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638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5</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мамырға</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4</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5</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12-14,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20-22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6</a:t>
            </a:r>
            <a:r>
              <a:rPr lang="ru-RU" sz="1100" b="1" dirty="0" smtClean="0">
                <a:solidFill>
                  <a:srgbClr val="000000"/>
                </a:solidFill>
                <a:latin typeface="Times New Roman" panose="02020603050405020304" pitchFamily="18" charset="0"/>
                <a:cs typeface="Times New Roman" panose="02020603050405020304" pitchFamily="18" charset="0"/>
              </a:rPr>
              <a:t> мамыр</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a:t>
            </a:r>
            <a:r>
              <a:rPr lang="en-US"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a:t>
            </a:r>
            <a:r>
              <a:rPr lang="en-US" sz="1100" b="1" dirty="0" smtClean="0">
                <a:solidFill>
                  <a:srgbClr val="000000"/>
                </a:solidFill>
                <a:latin typeface="Times New Roman" panose="02020603050405020304" pitchFamily="18" charset="0"/>
                <a:cs typeface="Times New Roman" panose="02020603050405020304" pitchFamily="18" charset="0"/>
              </a:rPr>
              <a:t>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жаңбыр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екпіні 15-20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10-12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28345</TotalTime>
  <Words>596</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3342</cp:revision>
  <cp:lastPrinted>2021-07-01T07:38:07Z</cp:lastPrinted>
  <dcterms:created xsi:type="dcterms:W3CDTF">2018-03-27T06:03:00Z</dcterms:created>
  <dcterms:modified xsi:type="dcterms:W3CDTF">2024-05-04T07:45:00Z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