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69" d="100"/>
          <a:sy n="69" d="100"/>
        </p:scale>
        <p:origin x="-408"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403311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күңдіз жаңбыр. </a:t>
            </a:r>
            <a:r>
              <a:rPr lang="kk-KZ" sz="1200" dirty="0" smtClean="0">
                <a:latin typeface="Times New Roman" pitchFamily="18" charset="0"/>
                <a:cs typeface="Times New Roman" pitchFamily="18" charset="0"/>
                <a:sym typeface="+mn-ea"/>
              </a:rPr>
              <a:t>Солтүстік</a:t>
            </a:r>
            <a:r>
              <a:rPr lang="kk-KZ" altLang="ru-RU" sz="1200" dirty="0" smtClean="0">
                <a:latin typeface="Times New Roman" panose="02020603050405020304" pitchFamily="18" charset="0"/>
                <a:cs typeface="Times New Roman" panose="02020603050405020304" pitchFamily="18" charset="0"/>
              </a:rPr>
              <a:t>-батыстан, солтүстіктен жел соғады, күші </a:t>
            </a:r>
            <a:r>
              <a:rPr lang="kk-KZ" altLang="ru-RU" sz="1200" dirty="0" smtClean="0">
                <a:latin typeface="Times New Roman" panose="02020603050405020304" pitchFamily="18" charset="0"/>
                <a:cs typeface="Times New Roman" panose="02020603050405020304" pitchFamily="18" charset="0"/>
              </a:rPr>
              <a:t>9-14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just"/>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a:t>
            </a:r>
            <a:r>
              <a:rPr lang="kk-KZ" altLang="ru-RU" sz="1200" dirty="0" smtClean="0">
                <a:latin typeface="Times New Roman" panose="02020603050405020304" pitchFamily="18" charset="0"/>
                <a:cs typeface="Times New Roman" panose="02020603050405020304" pitchFamily="18" charset="0"/>
              </a:rPr>
              <a:t>-шығыстан, шығыстан </a:t>
            </a:r>
            <a:r>
              <a:rPr lang="kk-KZ" altLang="ru-RU" sz="1200" dirty="0" smtClean="0">
                <a:latin typeface="Times New Roman" panose="02020603050405020304" pitchFamily="18" charset="0"/>
                <a:cs typeface="Times New Roman" panose="02020603050405020304" pitchFamily="18" charset="0"/>
              </a:rPr>
              <a:t>жел соғады, </a:t>
            </a:r>
            <a:r>
              <a:rPr lang="kk-KZ" sz="1200" dirty="0" smtClean="0">
                <a:latin typeface="Times New Roman" pitchFamily="18" charset="0"/>
                <a:cs typeface="Times New Roman" pitchFamily="18" charset="0"/>
                <a:sym typeface="+mn-ea"/>
              </a:rPr>
              <a:t>күші </a:t>
            </a:r>
            <a:r>
              <a:rPr lang="kk-KZ" sz="1200" dirty="0">
                <a:latin typeface="Times New Roman" pitchFamily="18" charset="0"/>
                <a:cs typeface="Times New Roman" pitchFamily="18" charset="0"/>
                <a:sym typeface="+mn-ea"/>
              </a:rPr>
              <a:t>9-14 </a:t>
            </a:r>
            <a:r>
              <a:rPr lang="kk-KZ"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2-4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277760"/>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Рахметова Ж.А./Барышева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18821</TotalTime>
  <Words>494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3567</cp:revision>
  <cp:lastPrinted>2021-07-01T07:38:07Z</cp:lastPrinted>
  <dcterms:created xsi:type="dcterms:W3CDTF">2018-03-27T06:03:00Z</dcterms:created>
  <dcterms:modified xsi:type="dcterms:W3CDTF">2024-05-04T09:18:39Z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