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6976854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5267312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ru-RU" sz="1000" b="0" i="0" u="none" strike="noStrike" dirty="0" smtClean="0">
                          <a:solidFill>
                            <a:srgbClr val="000000"/>
                          </a:solidFill>
                          <a:effectLst/>
                          <a:latin typeface="Times New Roman" pitchFamily="18" charset="0"/>
                          <a:cs typeface="Times New Roman" pitchFamily="18" charset="0"/>
                        </a:rPr>
                        <a:t>539</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a:t>
                      </a:r>
                      <a:r>
                        <a:rPr lang="kk-KZ" sz="1000" b="0" i="0" u="none" strike="noStrike" dirty="0" smtClean="0">
                          <a:solidFill>
                            <a:srgbClr val="000000"/>
                          </a:solidFill>
                          <a:effectLst/>
                          <a:latin typeface="Times New Roman" pitchFamily="18" charset="0"/>
                          <a:cs typeface="Times New Roman" pitchFamily="18" charset="0"/>
                        </a:rPr>
                        <a:t>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Көшпелі </a:t>
            </a:r>
            <a:r>
              <a:rPr lang="kk-KZ" sz="1200" dirty="0">
                <a:latin typeface="Times New Roman"/>
                <a:ea typeface="Times New Roman"/>
              </a:rPr>
              <a:t>бұлтты, жауын-шашынсыз. </a:t>
            </a:r>
            <a:r>
              <a:rPr lang="kk-KZ" sz="1200" dirty="0" smtClean="0">
                <a:latin typeface="Times New Roman"/>
                <a:ea typeface="Times New Roman"/>
              </a:rPr>
              <a:t>Солтүстік-шығыстан, солтүстіктен </a:t>
            </a:r>
            <a:r>
              <a:rPr lang="kk-KZ" sz="1200" dirty="0">
                <a:latin typeface="Times New Roman"/>
                <a:ea typeface="Times New Roman"/>
              </a:rPr>
              <a:t>жел соғады, </a:t>
            </a:r>
            <a:r>
              <a:rPr lang="kk-KZ" sz="1200" dirty="0" smtClean="0">
                <a:latin typeface="Times New Roman"/>
                <a:ea typeface="Times New Roman"/>
              </a:rPr>
              <a:t>күші </a:t>
            </a:r>
            <a:r>
              <a:rPr lang="kk-KZ" sz="1200" dirty="0" smtClean="0">
                <a:latin typeface="Times New Roman"/>
                <a:ea typeface="Times New Roman"/>
              </a:rPr>
              <a:t>7-12 м/с</a:t>
            </a:r>
            <a:r>
              <a:rPr lang="kk-KZ" sz="1200" dirty="0">
                <a:latin typeface="Times New Roman"/>
                <a:ea typeface="Times New Roman"/>
              </a:rPr>
              <a:t>. Ауа температурасы түнде </a:t>
            </a:r>
            <a:r>
              <a:rPr lang="kk-KZ" sz="1200" dirty="0" smtClean="0">
                <a:latin typeface="Times New Roman"/>
                <a:ea typeface="Times New Roman"/>
              </a:rPr>
              <a:t>4-6, </a:t>
            </a:r>
            <a:r>
              <a:rPr lang="kk-KZ" sz="1200" dirty="0">
                <a:latin typeface="Times New Roman"/>
                <a:ea typeface="Times New Roman"/>
              </a:rPr>
              <a:t>күндіз </a:t>
            </a:r>
            <a:r>
              <a:rPr lang="kk-KZ" sz="1200" dirty="0" smtClean="0">
                <a:latin typeface="Times New Roman"/>
                <a:ea typeface="Times New Roman"/>
              </a:rPr>
              <a:t>15-17 </a:t>
            </a:r>
            <a:r>
              <a:rPr lang="kk-KZ" sz="12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 с</a:t>
            </a:r>
            <a:r>
              <a:rPr lang="kk-KZ" sz="1200" dirty="0" smtClean="0">
                <a:latin typeface="Times New Roman"/>
                <a:ea typeface="Times New Roman"/>
              </a:rPr>
              <a:t>олтүстік-шығыстан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7-9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 </a:t>
            </a:r>
            <a:r>
              <a:rPr lang="kk-KZ" altLang="en-US" sz="120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20621</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3625</cp:revision>
  <cp:lastPrinted>2023-02-06T06:57:51Z</cp:lastPrinted>
  <dcterms:created xsi:type="dcterms:W3CDTF">2018-03-27T06:03:00Z</dcterms:created>
  <dcterms:modified xsi:type="dcterms:W3CDTF">2024-05-04T06:46:45Z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