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71" d="100"/>
          <a:sy n="71" d="100"/>
        </p:scale>
        <p:origin x="-34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808332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05 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күңдіз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порывы 15-20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anose="02020603050405020304" pitchFamily="18" charset="0"/>
              <a:cs typeface="Times New Roman" panose="02020603050405020304"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05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без осадков. </a:t>
            </a:r>
            <a:r>
              <a:rPr lang="ru-RU" altLang="ru-RU" sz="1200" dirty="0" err="1" smtClean="0">
                <a:latin typeface="Times New Roman" panose="02020603050405020304" pitchFamily="18" charset="0"/>
                <a:cs typeface="Times New Roman" panose="02020603050405020304" pitchFamily="18" charset="0"/>
              </a:rPr>
              <a:t>Солтүстік-батыстан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smtClean="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60379561"/>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14401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0,032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659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0,132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Рахметова Ж.А./Кириллова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18967</TotalTime>
  <Words>555</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3604</cp:revision>
  <cp:lastPrinted>2021-07-01T07:38:07Z</cp:lastPrinted>
  <dcterms:created xsi:type="dcterms:W3CDTF">2018-03-27T06:03:00Z</dcterms:created>
  <dcterms:modified xsi:type="dcterms:W3CDTF">2024-05-04T09:09:54Z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