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5" d="100"/>
          <a:sy n="75" d="100"/>
        </p:scale>
        <p:origin x="-2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27196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түнде</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15-20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12-14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indent="177800" algn="just"/>
            <a:endParaRPr lang="ru-RU"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7995533"/>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0,7</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8596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1,7</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45</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0,05</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1,8</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6</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Дайындаған:Рахметова Ж.А.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18293</TotalTime>
  <Words>569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3607</cp:revision>
  <cp:lastPrinted>2021-07-01T03:56:27Z</cp:lastPrinted>
  <dcterms:created xsi:type="dcterms:W3CDTF">2018-03-27T06:03:00Z</dcterms:created>
  <dcterms:modified xsi:type="dcterms:W3CDTF">2024-05-04T09:28:08Z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