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45776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3813298"/>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05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жаңбыр, найзағай. Солтүстік-батыстан жел соғады, күші 9-14 м/с. Ауа температурасы түнде    8-10, күндіз 13-15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05 мамырда, түнде 06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29154</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4986</cp:revision>
  <cp:lastPrinted>2023-01-16T10:13:34Z</cp:lastPrinted>
  <dcterms:created xsi:type="dcterms:W3CDTF">2018-03-27T06:03:00Z</dcterms:created>
  <dcterms:modified xsi:type="dcterms:W3CDTF">2024-05-04T07:09:14Z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