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75" d="100"/>
          <a:sy n="75" d="100"/>
        </p:scale>
        <p:origin x="-21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5649054"/>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мамыр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01548" y="117474"/>
            <a:ext cx="4867928"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мамырға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күңдіз</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жаңбыр</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Оңтүстік-батыстан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соққан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жел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солтүстік-батысқа</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ауысады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күші</a:t>
            </a:r>
            <a:r>
              <a:rPr lang="ru-RU" altLang="ru-RU" sz="1200" dirty="0" smtClean="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9-14, </a:t>
            </a:r>
            <a:r>
              <a:rPr lang="ru-RU" altLang="ru-RU" sz="1200" dirty="0" err="1" smtClean="0">
                <a:latin typeface="Times New Roman" panose="02020603050405020304" pitchFamily="18" charset="0"/>
                <a:cs typeface="Times New Roman" panose="02020603050405020304" pitchFamily="18" charset="0"/>
              </a:rPr>
              <a:t>екпіні</a:t>
            </a:r>
            <a:r>
              <a:rPr lang="ru-RU" altLang="ru-RU" sz="1200" dirty="0" smtClean="0">
                <a:latin typeface="Times New Roman" panose="02020603050405020304" pitchFamily="18" charset="0"/>
                <a:cs typeface="Times New Roman" panose="02020603050405020304" pitchFamily="18" charset="0"/>
              </a:rPr>
              <a:t> 15-20 м/с</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3-5,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12-14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smtClean="0">
                <a:latin typeface="Times New Roman" panose="02020603050405020304" pitchFamily="18" charset="0"/>
                <a:cs typeface="Times New Roman" panose="02020603050405020304" pitchFamily="18" charset="0"/>
              </a:rPr>
              <a:t>.</a:t>
            </a:r>
          </a:p>
          <a:p>
            <a:pPr indent="177800" algn="just"/>
            <a:endParaRPr lang="ru-RU" alt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06 мамырға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05 мамыр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06 мамыр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ctr"/>
            <a:endParaRPr lang="ru-RU" sz="1200" b="1" dirty="0" smtClean="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8754553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1.725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Рахметова Ж.А./Төкен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19531</TotalTime>
  <Words>607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3681</cp:revision>
  <cp:lastPrinted>2021-07-01T07:38:07Z</cp:lastPrinted>
  <dcterms:created xsi:type="dcterms:W3CDTF">2018-03-27T06:03:00Z</dcterms:created>
  <dcterms:modified xsi:type="dcterms:W3CDTF">2024-05-04T09:22:22Z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