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1164826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04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3229077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04 мая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05 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сильный дождь, гроза, шквал. Ветер юго-западный 8-13, утром и днем 15-20, порывы 23 м/с.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06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06 м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североо-западный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8-13, при грозе порывы 15-20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05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06 мая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13553</TotalTime>
  <Words>632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3090</cp:revision>
  <cp:lastPrinted>2021-07-01T03:56:27Z</cp:lastPrinted>
  <dcterms:created xsi:type="dcterms:W3CDTF">2018-03-27T06:03:00Z</dcterms:created>
  <dcterms:modified xsi:type="dcterms:W3CDTF">2024-05-04T08:03:42Z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