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6735839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125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48642"/>
            <a:ext cx="4685230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днем дождь, гроза. Ветер северо-западный 9-14 м/с. Температура воздуха ночью 8-10, днем 13-15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06 мая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05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Облачно, дождь. Ветер северо-западный 9-14 м/с. Температура воздуха ночью 3-5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458392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1308" y="1793836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1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06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13B8B4AB-38FC-426C-8A5E-D73DCEC96C2A}"/>
              </a:ext>
            </a:extLst>
          </p:cNvPr>
          <p:cNvSpPr txBox="1"/>
          <p:nvPr/>
        </p:nvSpPr>
        <p:spPr>
          <a:xfrm>
            <a:off x="5098137" y="2808248"/>
            <a:ext cx="4565315" cy="43088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  <a:p>
            <a:pPr lvl="0" algn="ctr"/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31089</TotalTime>
  <Words>654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5160</cp:revision>
  <cp:lastPrinted>2021-11-30T05:55:24Z</cp:lastPrinted>
  <dcterms:created xsi:type="dcterms:W3CDTF">2018-03-27T06:03:00Z</dcterms:created>
  <dcterms:modified xsi:type="dcterms:W3CDTF">2024-05-04T07:09:24Z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