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6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054989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170526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12-14,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Переменная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25957</TotalTime>
  <Words>605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3301</cp:revision>
  <cp:lastPrinted>2021-10-15T03:50:29Z</cp:lastPrinted>
  <dcterms:created xsi:type="dcterms:W3CDTF">2018-03-27T06:03:00Z</dcterms:created>
  <dcterms:modified xsi:type="dcterms:W3CDTF">2024-05-04T07:44:27Z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