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-210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9138557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№125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мая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91529" y="2420888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04 мая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мая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мая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kk-KZ" sz="1200" dirty="0"/>
              <a:t> </a:t>
            </a:r>
            <a:endParaRPr lang="kk-KZ" sz="1200" dirty="0" smtClean="0"/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небольшой дождь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юго-западный с переходом на севере-западный 9-14, порывы 15-20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/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06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мая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мая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06 мая 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северо-западный, западный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1410750"/>
              </p:ext>
            </p:extLst>
          </p:nvPr>
        </p:nvGraphicFramePr>
        <p:xfrm>
          <a:off x="4953000" y="4149080"/>
          <a:ext cx="4643470" cy="21980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8596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4188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1,8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1857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1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Ж.А/Огай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18313</TotalTime>
  <Words>604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3557</cp:revision>
  <cp:lastPrinted>2021-07-01T03:56:27Z</cp:lastPrinted>
  <dcterms:created xsi:type="dcterms:W3CDTF">2018-03-27T06:03:00Z</dcterms:created>
  <dcterms:modified xsi:type="dcterms:W3CDTF">2024-05-04T09:28:10Z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