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12990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севере-западный 9-14, порывы 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10-12 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06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9-14 м/с,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366439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Рахметова Ж.А./Кириллова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18954</TotalTime>
  <Words>600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3558</cp:revision>
  <cp:lastPrinted>2021-07-01T03:56:27Z</cp:lastPrinted>
  <dcterms:created xsi:type="dcterms:W3CDTF">2018-03-27T06:03:00Z</dcterms:created>
  <dcterms:modified xsi:type="dcterms:W3CDTF">2024-05-04T09:09:58Z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