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-210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4499700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125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мая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мая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мая 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just"/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днем дождь. Ветер юго-западный с переходом на севере-западный 9-14, порывы 15-20 м/с. Температура воздуха ночью 3-5, днем 12-14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algn="just"/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06 мая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05 мая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мая 2024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северо-западный, западный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0-2 тепла.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548367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мая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0027632"/>
              </p:ext>
            </p:extLst>
          </p:nvPr>
        </p:nvGraphicFramePr>
        <p:xfrm>
          <a:off x="5019674" y="4221088"/>
          <a:ext cx="4691064" cy="22322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1.363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1.725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1460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Рахметова Ж.А./Токен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19872</TotalTime>
  <Words>651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3643</cp:revision>
  <cp:lastPrinted>2021-07-01T03:56:27Z</cp:lastPrinted>
  <dcterms:created xsi:type="dcterms:W3CDTF">2018-03-27T06:03:00Z</dcterms:created>
  <dcterms:modified xsi:type="dcterms:W3CDTF">2024-05-04T09:22:24Z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