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05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04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05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 конце дня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север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о-западный 2-7, днем порывы 13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9-11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28-30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06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05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06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блачно, дождь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северо-западный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10-12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1819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19049</TotalTime>
  <Words>539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4110</cp:revision>
  <cp:lastPrinted>2021-07-01T03:56:27Z</cp:lastPrinted>
  <dcterms:created xsi:type="dcterms:W3CDTF">2018-03-27T06:03:00Z</dcterms:created>
  <dcterms:modified xsi:type="dcterms:W3CDTF">2024-05-04T08:01:28Z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