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75" d="100"/>
          <a:sy n="75" d="100"/>
        </p:scale>
        <p:origin x="-21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2544837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5888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мая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дождь. Ветер северо-западный, северный 9-14 м/с. Температура воздуха ночью 5-7, днем 14-16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  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05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06 мая 2024 г. 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северо-восточный, восточный 9-14 м/с.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302982"/>
            <a:ext cx="4680397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04 мая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7956377"/>
              </p:ext>
            </p:extLst>
          </p:nvPr>
        </p:nvGraphicFramePr>
        <p:xfrm>
          <a:off x="5097016" y="4299341"/>
          <a:ext cx="4687289" cy="10018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981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18903</TotalTime>
  <Words>541</Words>
  <Application>Microsoft Office PowerPoint</Application>
  <PresentationFormat>Лист A4 (210x297 мм)</PresentationFormat>
  <Paragraphs>85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3548</cp:revision>
  <cp:lastPrinted>2021-07-01T03:56:27Z</cp:lastPrinted>
  <dcterms:created xsi:type="dcterms:W3CDTF">2018-03-27T06:03:00Z</dcterms:created>
  <dcterms:modified xsi:type="dcterms:W3CDTF">2024-05-04T09:18:42Z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