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0519449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5-10 м/с. Температура воздуха ночью заморозки 1-3 градусов, днем 10-12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около 0 градусов.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18822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35631</TotalTime>
  <Words>597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4378</cp:revision>
  <cp:lastPrinted>2021-02-03T11:37:00Z</cp:lastPrinted>
  <dcterms:created xsi:type="dcterms:W3CDTF">2018-03-27T06:03:00Z</dcterms:created>
  <dcterms:modified xsi:type="dcterms:W3CDTF">2024-05-04T09:23:51Z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