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37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5878664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05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05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9-14 м/с. Температура воздуха 0-2, днем 8-10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 по 08 ч. 06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1-3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9234489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19254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3158</cp:revision>
  <cp:lastPrinted>2021-07-01T03:56:27Z</cp:lastPrinted>
  <dcterms:created xsi:type="dcterms:W3CDTF">2018-03-27T06:03:00Z</dcterms:created>
  <dcterms:modified xsi:type="dcterms:W3CDTF">2024-05-04T06:31:07Z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