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0B53168-8AAE-4CE7-B10D-E5ACBD6FED3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EEEE7-0DC3-4CAE-86C3-988EA9DEE4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59D504-4E35-4513-9106-26936CCFDE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B753B-84CF-4AEF-A0AF-47B2D8AEF1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50FDF-97FF-4E62-8CE1-0C5D7EA39E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0C428-5D45-4C7F-9341-49691E3925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63F9D-DEA1-4962-BB6A-CE4D158969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DF2DA1-2EC6-4D8F-A68D-3427D1F7E69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11C89-9FC1-40E8-940F-B6B7C7A046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5A7F73-B5C0-459A-B50A-03E7102708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D6905-1811-4B1D-9C60-6441BCE7B8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DBFD9-F488-4D85-B8E7-6B6F5A7AF63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1051281-8262-4C6B-B5EA-1F7A3DB2DE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125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04  </a:t>
            </a:r>
            <a:r>
              <a:rPr lang="kk-KZ" altLang="zh-CN" sz="1400" b="1" i="1" dirty="0">
                <a:solidFill>
                  <a:srgbClr val="002060"/>
                </a:solidFill>
              </a:rPr>
              <a:t>мая 2024 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212365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05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04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05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дождь, в конце дня сильный дождь, гроза, шквал. Ветер юго-западный с переходом на северо-западный 3-8, при грозе 15-20 м/с, порывы 25 м/с. Температура воздуха ночью 14-16, днем 26-28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06 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05 мая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06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Облачно, дождь, временами сильный. Временами гроза, возможен град. Ветер северо-западный 3-8, при грозе порывы 15-20 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12-14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05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06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04 мая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19410</TotalTime>
  <Words>802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4559</cp:revision>
  <cp:lastPrinted>2021-07-01T09:11:30Z</cp:lastPrinted>
  <dcterms:created xsi:type="dcterms:W3CDTF">2018-03-27T06:03:00Z</dcterms:created>
  <dcterms:modified xsi:type="dcterms:W3CDTF">2024-05-04T07:23:33Z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