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008462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</a:t>
            </a:r>
          </a:p>
          <a:p>
            <a:pPr algn="just">
              <a:spcBef>
                <a:spcPts val="0"/>
              </a:spcBef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defRPr/>
            </a:pP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706773"/>
              </p:ext>
            </p:extLst>
          </p:nvPr>
        </p:nvGraphicFramePr>
        <p:xfrm>
          <a:off x="4981916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19124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3461</cp:revision>
  <cp:lastPrinted>2021-10-14T11:15:53Z</cp:lastPrinted>
  <dcterms:created xsi:type="dcterms:W3CDTF">2018-03-27T06:03:00Z</dcterms:created>
  <dcterms:modified xsi:type="dcterms:W3CDTF">2024-05-04T07:52:50Z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