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75" d="100"/>
          <a:sy n="75" d="100"/>
        </p:scale>
        <p:origin x="-21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7203881"/>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7468" y="128385"/>
            <a:ext cx="4979946" cy="267765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мамырға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уақыттарда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жаңбыр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соғатын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оңтүстік-батысқа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ауысады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8-10,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18-20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a:latin typeface="Times New Roman" panose="02020603050405020304" pitchFamily="18" charset="0"/>
                <a:cs typeface="Times New Roman" panose="02020603050405020304" pitchFamily="18" charset="0"/>
              </a:rPr>
              <a:t>.</a:t>
            </a:r>
          </a:p>
          <a:p>
            <a:pPr indent="177800" algn="just"/>
            <a:endParaRPr lang="ru-RU" alt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05 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Оңтүстік-батыстан</a:t>
            </a:r>
            <a:r>
              <a:rPr lang="ru-RU" alt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a:p>
            <a:pPr lvl="0" indent="182563" algn="ct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4976" y="2373601"/>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76354268"/>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850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252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06072">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18285</TotalTime>
  <Words>576</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3602</cp:revision>
  <cp:lastPrinted>2021-07-01T03:56:27Z</cp:lastPrinted>
  <dcterms:created xsi:type="dcterms:W3CDTF">2018-03-27T06:03:00Z</dcterms:created>
  <dcterms:modified xsi:type="dcterms:W3CDTF">2024-05-03T09:20:39Z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