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7794723"/>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124</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3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жауын-шашын (көбінесе жаңбыр), күндіз аздаған жаңбыр. Жел </a:t>
            </a:r>
            <a:r>
              <a:rPr lang=""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anose="02020603050405020304" pitchFamily="18" charset="0"/>
                <a:cs typeface="Times New Roman" panose="02020603050405020304" pitchFamily="18" charset="0"/>
              </a:rPr>
              <a:t>ңтүстік-шығыстан соғады</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7-12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anose="02020603050405020304" pitchFamily="18" charset="0"/>
                <a:cs typeface="Times New Roman" panose="02020603050405020304" pitchFamily="18" charset="0"/>
              </a:rPr>
              <a:t>күндіз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5-17°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мамырға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04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5</a:t>
            </a:r>
            <a:r>
              <a:rPr lang="ru-RU" sz="1200" b="1" dirty="0" smtClean="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41153083"/>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0,029</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3" name="TextBox 13"/>
          <p:cNvSpPr txBox="1"/>
          <p:nvPr/>
        </p:nvSpPr>
        <p:spPr>
          <a:xfrm>
            <a:off x="5011308" y="228860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56147"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Кашканова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18761</TotalTime>
  <Words>574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3457</cp:revision>
  <cp:lastPrinted>2021-07-01T03:56:27Z</cp:lastPrinted>
  <dcterms:created xsi:type="dcterms:W3CDTF">2018-03-27T06:03:00Z</dcterms:created>
  <dcterms:modified xsi:type="dcterms:W3CDTF">2024-05-03T08:06:16Z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