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5" d="100"/>
          <a:sy n="75"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011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уақыттарда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соғатын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a:t>
            </a:r>
            <a:r>
              <a:rPr lang="ru-RU" altLang="ru-RU" sz="1200" dirty="0" err="1" smtClean="0">
                <a:latin typeface="Times New Roman" panose="02020603050405020304" pitchFamily="18" charset="0"/>
                <a:cs typeface="Times New Roman" panose="02020603050405020304" pitchFamily="18" charset="0"/>
              </a:rPr>
              <a:t>-батысқа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8-10</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18-20</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indent="177800" algn="just"/>
            <a:endParaRPr lang="ru-RU"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04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05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119991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19523</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3676</cp:revision>
  <cp:lastPrinted>2021-07-01T07:38:07Z</cp:lastPrinted>
  <dcterms:created xsi:type="dcterms:W3CDTF">2018-03-27T06:03:00Z</dcterms:created>
  <dcterms:modified xsi:type="dcterms:W3CDTF">2024-05-03T09:20:23Z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