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03247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03 мамыр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0</a:t>
            </a:r>
            <a:r>
              <a:rPr lang="ru-RU" altLang="ru-RU" sz="1200" b="1" dirty="0">
                <a:solidFill>
                  <a:srgbClr val="000000"/>
                </a:solidFill>
                <a:latin typeface="Times New Roman" pitchFamily="18" charset="0"/>
                <a:cs typeface="Times New Roman" pitchFamily="18" charset="0"/>
              </a:rPr>
              <a:t>3</a:t>
            </a:r>
            <a:r>
              <a:rPr lang="kk-KZ" altLang="ru-RU" sz="1200" b="1" dirty="0" smtClean="0">
                <a:solidFill>
                  <a:srgbClr val="000000"/>
                </a:solidFill>
                <a:latin typeface="Times New Roman" pitchFamily="18" charset="0"/>
                <a:cs typeface="Times New Roman" pitchFamily="18" charset="0"/>
              </a:rPr>
              <a:t>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a:t>
            </a:r>
            <a:r>
              <a:rPr lang="ru-RU" altLang="ru-RU" sz="1200" b="1" dirty="0">
                <a:solidFill>
                  <a:srgbClr val="000000"/>
                </a:solidFill>
                <a:latin typeface="Times New Roman" pitchFamily="18" charset="0"/>
                <a:cs typeface="Times New Roman" pitchFamily="18" charset="0"/>
              </a:rPr>
              <a:t>4</a:t>
            </a:r>
            <a:r>
              <a:rPr lang="kk-KZ" altLang="ru-RU" sz="1200" b="1" dirty="0" smtClean="0">
                <a:solidFill>
                  <a:srgbClr val="000000"/>
                </a:solidFill>
                <a:latin typeface="Times New Roman" pitchFamily="18" charset="0"/>
                <a:cs typeface="Times New Roman" pitchFamily="18" charset="0"/>
              </a:rPr>
              <a:t>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a:t>
            </a:r>
            <a:r>
              <a:rPr lang="ru-RU" sz="1200" dirty="0" err="1" smtClean="0">
                <a:latin typeface="Times New Roman" pitchFamily="18" charset="0"/>
                <a:cs typeface="Times New Roman" pitchFamily="18" charset="0"/>
              </a:rPr>
              <a:t>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kk-KZ" sz="1200" dirty="0" smtClean="0">
                <a:latin typeface="Times New Roman" pitchFamily="18" charset="0"/>
                <a:cs typeface="Times New Roman" pitchFamily="18" charset="0"/>
              </a:rPr>
              <a:t>, күші 6-11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2-4,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10-12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a:t>
            </a:r>
            <a:r>
              <a:rPr lang="ru-RU" sz="1200" b="1" dirty="0">
                <a:solidFill>
                  <a:srgbClr val="000000"/>
                </a:solidFill>
                <a:latin typeface="Times New Roman" pitchFamily="18" charset="0"/>
                <a:cs typeface="Times New Roman" pitchFamily="18" charset="0"/>
              </a:rPr>
              <a:t>5</a:t>
            </a:r>
            <a:r>
              <a:rPr lang="kk-KZ" sz="1200" b="1" dirty="0" smtClean="0">
                <a:solidFill>
                  <a:srgbClr val="000000"/>
                </a:solidFill>
                <a:latin typeface="Times New Roman" pitchFamily="18" charset="0"/>
                <a:cs typeface="Times New Roman" pitchFamily="18" charset="0"/>
              </a:rPr>
              <a:t> 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a:t>
            </a:r>
            <a:r>
              <a:rPr lang="ru-RU" sz="1200" b="1" dirty="0">
                <a:solidFill>
                  <a:srgbClr val="000000"/>
                </a:solidFill>
                <a:latin typeface="Times New Roman" pitchFamily="18" charset="0"/>
                <a:cs typeface="Times New Roman" pitchFamily="18" charset="0"/>
              </a:rPr>
              <a:t>4</a:t>
            </a:r>
            <a:r>
              <a:rPr lang="kk-KZ" sz="1200" b="1" dirty="0" smtClean="0">
                <a:solidFill>
                  <a:srgbClr val="000000"/>
                </a:solidFill>
                <a:latin typeface="Times New Roman" pitchFamily="18" charset="0"/>
                <a:cs typeface="Times New Roman" pitchFamily="18" charset="0"/>
              </a:rPr>
              <a:t>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0</a:t>
            </a:r>
            <a:r>
              <a:rPr lang="ru-RU" sz="1200" b="1" dirty="0">
                <a:solidFill>
                  <a:srgbClr val="000000"/>
                </a:solidFill>
                <a:latin typeface="Times New Roman" pitchFamily="18" charset="0"/>
                <a:cs typeface="Times New Roman" pitchFamily="18" charset="0"/>
              </a:rPr>
              <a:t>5</a:t>
            </a:r>
            <a:r>
              <a:rPr lang="kk-KZ" sz="1200" b="1" dirty="0" smtClean="0">
                <a:solidFill>
                  <a:srgbClr val="000000"/>
                </a:solidFill>
                <a:latin typeface="Times New Roman" pitchFamily="18" charset="0"/>
                <a:cs typeface="Times New Roman" pitchFamily="18" charset="0"/>
              </a:rPr>
              <a:t>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олтүстік-батыстан жел соғады, күші 3-8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0-2 градус суық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2354218"/>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496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0,099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0,400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0,074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36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4,463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26608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0</a:t>
            </a:r>
            <a:r>
              <a:rPr lang="kk-KZ" sz="1200" dirty="0">
                <a:solidFill>
                  <a:schemeClr val="tx1"/>
                </a:solidFill>
                <a:latin typeface="Times New Roman" panose="02020603050405020304" pitchFamily="18" charset="0"/>
                <a:cs typeface="Times New Roman" panose="02020603050405020304" pitchFamily="18" charset="0"/>
              </a:rPr>
              <a:t>4</a:t>
            </a:r>
            <a:r>
              <a:rPr lang="kk-KZ" sz="1200" dirty="0" smtClean="0">
                <a:solidFill>
                  <a:schemeClr val="tx1"/>
                </a:solidFill>
                <a:latin typeface="Times New Roman" panose="02020603050405020304" pitchFamily="18" charset="0"/>
                <a:cs typeface="Times New Roman" panose="02020603050405020304" pitchFamily="18" charset="0"/>
              </a:rPr>
              <a:t> мамырда, 0</a:t>
            </a:r>
            <a:r>
              <a:rPr lang="kk-KZ" sz="1200" dirty="0">
                <a:solidFill>
                  <a:schemeClr val="tx1"/>
                </a:solidFill>
                <a:latin typeface="Times New Roman" panose="02020603050405020304" pitchFamily="18" charset="0"/>
                <a:cs typeface="Times New Roman" panose="02020603050405020304" pitchFamily="18" charset="0"/>
              </a:rPr>
              <a:t>5</a:t>
            </a:r>
            <a:r>
              <a:rPr lang="kk-KZ" sz="1200" dirty="0" smtClean="0">
                <a:solidFill>
                  <a:schemeClr val="tx1"/>
                </a:solidFill>
                <a:latin typeface="Times New Roman" panose="02020603050405020304" pitchFamily="18" charset="0"/>
                <a:cs typeface="Times New Roman" panose="02020603050405020304" pitchFamily="18" charset="0"/>
              </a:rPr>
              <a:t> 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a:t>
            </a:r>
            <a:r>
              <a:rPr lang="kk-KZ" sz="1200" dirty="0" smtClean="0">
                <a:solidFill>
                  <a:srgbClr val="000000"/>
                </a:solidFill>
                <a:latin typeface="Times New Roman" panose="02020603050405020304" pitchFamily="18" charset="0"/>
                <a:cs typeface="Times New Roman" panose="02020603050405020304" pitchFamily="18" charset="0"/>
              </a:rPr>
              <a:t> 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17512</TotalTime>
  <Words>524</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4282</cp:revision>
  <cp:lastPrinted>2021-07-01T07:38:07Z</cp:lastPrinted>
  <dcterms:created xsi:type="dcterms:W3CDTF">2018-03-27T06:03:00Z</dcterms:created>
  <dcterms:modified xsi:type="dcterms:W3CDTF">2024-05-03T09:16:27Z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