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26865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77499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75793"/>
              </p:ext>
            </p:extLst>
          </p:nvPr>
        </p:nvGraphicFramePr>
        <p:xfrm>
          <a:off x="5081094" y="4678694"/>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6" y="407100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15211"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Түнде және таңертең тұман. Жел 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61500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28234</TotalTime>
  <Words>601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2021-07-01T07:38:07Z</cp:lastPrinted>
  <dcterms:created xsi:type="dcterms:W3CDTF">2018-03-27T06:03:00Z</dcterms:created>
  <dcterms:modified xsi:type="dcterms:W3CDTF">2024-05-03T06:53:00Z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